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56" r:id="rId2"/>
  </p:sldIdLst>
  <p:sldSz cx="19391313" cy="14417675"/>
  <p:notesSz cx="6858000" cy="9144000"/>
  <p:defaultTextStyle>
    <a:defPPr>
      <a:defRPr lang="en-US"/>
    </a:defPPr>
    <a:lvl1pPr marL="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1pPr>
    <a:lvl2pPr marL="78545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2pPr>
    <a:lvl3pPr marL="157090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3pPr>
    <a:lvl4pPr marL="235635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4pPr>
    <a:lvl5pPr marL="3141801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5pPr>
    <a:lvl6pPr marL="392725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6pPr>
    <a:lvl7pPr marL="471270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7pPr>
    <a:lvl8pPr marL="549815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8pPr>
    <a:lvl9pPr marL="6283600" algn="l" defTabSz="785450" rtl="0" eaLnBrk="1" latinLnBrk="0" hangingPunct="1">
      <a:defRPr sz="3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08" userDrawn="1">
          <p15:clr>
            <a:srgbClr val="A4A3A4"/>
          </p15:clr>
        </p15:guide>
        <p15:guide id="2" orient="horz" pos="4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13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76" y="18"/>
      </p:cViewPr>
      <p:guideLst>
        <p:guide pos="6108"/>
        <p:guide orient="horz" pos="4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CC2A4-CA6D-4987-A50F-59DEE5167CA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5BB40-69A9-44D2-B5D9-FB6F359BF7F5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      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موضوع پایان نامه</a:t>
          </a:r>
          <a:endParaRPr lang="fa-IR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Davat" panose="00000400000000000000" pitchFamily="2" charset="-78"/>
          </a:endParaRPr>
        </a:p>
        <a:p>
          <a:pPr algn="ctr" rtl="0">
            <a:lnSpc>
              <a:spcPct val="90000"/>
            </a:lnSpc>
          </a:pP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      عنوان:  تایپ شود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Davat" panose="00000400000000000000" pitchFamily="2" charset="-78"/>
          </a:endParaRPr>
        </a:p>
      </dgm:t>
    </dgm:pt>
    <dgm:pt modelId="{0124C3A7-548C-44D8-ADB8-A880948761B0}" type="parTrans" cxnId="{79AB7717-6C1D-4F99-8BFB-6EACFF5AA485}">
      <dgm:prSet/>
      <dgm:spPr/>
      <dgm:t>
        <a:bodyPr/>
        <a:lstStyle/>
        <a:p>
          <a:endParaRPr lang="en-US"/>
        </a:p>
      </dgm:t>
    </dgm:pt>
    <dgm:pt modelId="{891973AA-267B-4061-B584-600AF58D0E17}" type="sibTrans" cxnId="{79AB7717-6C1D-4F99-8BFB-6EACFF5AA485}">
      <dgm:prSet/>
      <dgm:spPr/>
      <dgm:t>
        <a:bodyPr/>
        <a:lstStyle/>
        <a:p>
          <a:endParaRPr lang="en-US"/>
        </a:p>
      </dgm:t>
    </dgm:pt>
    <dgm:pt modelId="{D39A451C-61A8-4997-B905-0102E97654D7}" type="pres">
      <dgm:prSet presAssocID="{CB6CC2A4-CA6D-4987-A50F-59DEE5167C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8C23E4-0D41-4357-AAF8-C73228A7CDDC}" type="pres">
      <dgm:prSet presAssocID="{8D85BB40-69A9-44D2-B5D9-FB6F359BF7F5}" presName="hierRoot1" presStyleCnt="0"/>
      <dgm:spPr/>
      <dgm:t>
        <a:bodyPr/>
        <a:lstStyle/>
        <a:p>
          <a:endParaRPr lang="en-US"/>
        </a:p>
      </dgm:t>
    </dgm:pt>
    <dgm:pt modelId="{7DD00DA9-213A-4A9A-A81C-CECE21BA7026}" type="pres">
      <dgm:prSet presAssocID="{8D85BB40-69A9-44D2-B5D9-FB6F359BF7F5}" presName="composite" presStyleCnt="0"/>
      <dgm:spPr/>
      <dgm:t>
        <a:bodyPr/>
        <a:lstStyle/>
        <a:p>
          <a:endParaRPr lang="en-US"/>
        </a:p>
      </dgm:t>
    </dgm:pt>
    <dgm:pt modelId="{B4D1DAF0-1A71-4EA2-A03B-5A690442B635}" type="pres">
      <dgm:prSet presAssocID="{8D85BB40-69A9-44D2-B5D9-FB6F359BF7F5}" presName="background" presStyleLbl="node0" presStyleIdx="0" presStyleCnt="1"/>
      <dgm:spPr/>
      <dgm:t>
        <a:bodyPr/>
        <a:lstStyle/>
        <a:p>
          <a:endParaRPr lang="en-US"/>
        </a:p>
      </dgm:t>
    </dgm:pt>
    <dgm:pt modelId="{FFF5E423-50EA-4937-9830-AA8620CA7EC0}" type="pres">
      <dgm:prSet presAssocID="{8D85BB40-69A9-44D2-B5D9-FB6F359BF7F5}" presName="text" presStyleLbl="fgAcc0" presStyleIdx="0" presStyleCnt="1" custScaleX="707673" custScaleY="212280" custLinFactNeighborX="-759" custLinFactNeighborY="22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2AD09-05CA-4716-B743-DA3228DA4B99}" type="pres">
      <dgm:prSet presAssocID="{8D85BB40-69A9-44D2-B5D9-FB6F359BF7F5}" presName="hierChild2" presStyleCnt="0"/>
      <dgm:spPr/>
      <dgm:t>
        <a:bodyPr/>
        <a:lstStyle/>
        <a:p>
          <a:endParaRPr lang="en-US"/>
        </a:p>
      </dgm:t>
    </dgm:pt>
  </dgm:ptLst>
  <dgm:cxnLst>
    <dgm:cxn modelId="{D46EB24A-050A-40BD-A871-7FF824222C01}" type="presOf" srcId="{8D85BB40-69A9-44D2-B5D9-FB6F359BF7F5}" destId="{FFF5E423-50EA-4937-9830-AA8620CA7EC0}" srcOrd="0" destOrd="0" presId="urn:microsoft.com/office/officeart/2005/8/layout/hierarchy1"/>
    <dgm:cxn modelId="{56D203CD-003C-4B25-BE4E-AE759B88D603}" type="presOf" srcId="{CB6CC2A4-CA6D-4987-A50F-59DEE5167CA6}" destId="{D39A451C-61A8-4997-B905-0102E97654D7}" srcOrd="0" destOrd="0" presId="urn:microsoft.com/office/officeart/2005/8/layout/hierarchy1"/>
    <dgm:cxn modelId="{79AB7717-6C1D-4F99-8BFB-6EACFF5AA485}" srcId="{CB6CC2A4-CA6D-4987-A50F-59DEE5167CA6}" destId="{8D85BB40-69A9-44D2-B5D9-FB6F359BF7F5}" srcOrd="0" destOrd="0" parTransId="{0124C3A7-548C-44D8-ADB8-A880948761B0}" sibTransId="{891973AA-267B-4061-B584-600AF58D0E17}"/>
    <dgm:cxn modelId="{651487D0-C2AE-4651-BE3A-F0F0E22642CC}" type="presParOf" srcId="{D39A451C-61A8-4997-B905-0102E97654D7}" destId="{938C23E4-0D41-4357-AAF8-C73228A7CDDC}" srcOrd="0" destOrd="0" presId="urn:microsoft.com/office/officeart/2005/8/layout/hierarchy1"/>
    <dgm:cxn modelId="{43917CFF-C941-4DD1-970B-9068CCB013E1}" type="presParOf" srcId="{938C23E4-0D41-4357-AAF8-C73228A7CDDC}" destId="{7DD00DA9-213A-4A9A-A81C-CECE21BA7026}" srcOrd="0" destOrd="0" presId="urn:microsoft.com/office/officeart/2005/8/layout/hierarchy1"/>
    <dgm:cxn modelId="{BFF140DA-003F-4022-ACB9-C0016DAEA885}" type="presParOf" srcId="{7DD00DA9-213A-4A9A-A81C-CECE21BA7026}" destId="{B4D1DAF0-1A71-4EA2-A03B-5A690442B635}" srcOrd="0" destOrd="0" presId="urn:microsoft.com/office/officeart/2005/8/layout/hierarchy1"/>
    <dgm:cxn modelId="{026B3CC3-C073-48A7-9127-649018E9F19C}" type="presParOf" srcId="{7DD00DA9-213A-4A9A-A81C-CECE21BA7026}" destId="{FFF5E423-50EA-4937-9830-AA8620CA7EC0}" srcOrd="1" destOrd="0" presId="urn:microsoft.com/office/officeart/2005/8/layout/hierarchy1"/>
    <dgm:cxn modelId="{A42B9627-5C11-4159-9873-E0531C328AD8}" type="presParOf" srcId="{938C23E4-0D41-4357-AAF8-C73228A7CDDC}" destId="{F6C2AD09-05CA-4716-B743-DA3228DA4B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1DAF0-1A71-4EA2-A03B-5A690442B635}">
      <dsp:nvSpPr>
        <dsp:cNvPr id="0" name=""/>
        <dsp:cNvSpPr/>
      </dsp:nvSpPr>
      <dsp:spPr>
        <a:xfrm>
          <a:off x="-11250" y="115168"/>
          <a:ext cx="11997515" cy="2285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F5E423-50EA-4937-9830-AA8620CA7EC0}">
      <dsp:nvSpPr>
        <dsp:cNvPr id="0" name=""/>
        <dsp:cNvSpPr/>
      </dsp:nvSpPr>
      <dsp:spPr>
        <a:xfrm>
          <a:off x="177121" y="294122"/>
          <a:ext cx="11997515" cy="2285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      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موضوع پایان نامه</a:t>
          </a:r>
          <a:endParaRPr lang="fa-IR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Davat" panose="00000400000000000000" pitchFamily="2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Davat" panose="00000400000000000000" pitchFamily="2" charset="-78"/>
            </a:rPr>
            <a:t>      عنوان:  تایپ شود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2  Davat" panose="00000400000000000000" pitchFamily="2" charset="-78"/>
          </a:endParaRPr>
        </a:p>
      </dsp:txBody>
      <dsp:txXfrm>
        <a:off x="244055" y="361056"/>
        <a:ext cx="11863647" cy="215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9392749" cy="14417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768" y="3809108"/>
            <a:ext cx="11258299" cy="3186127"/>
          </a:xfrm>
        </p:spPr>
        <p:txBody>
          <a:bodyPr anchor="b">
            <a:noAutofit/>
          </a:bodyPr>
          <a:lstStyle>
            <a:lvl1pPr algn="ctr">
              <a:defRPr sz="1009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5768" y="7564817"/>
            <a:ext cx="11258299" cy="2896256"/>
          </a:xfrm>
        </p:spPr>
        <p:txBody>
          <a:bodyPr anchor="t">
            <a:normAutofit/>
          </a:bodyPr>
          <a:lstStyle>
            <a:lvl1pPr marL="0" indent="0" algn="ctr">
              <a:buNone/>
              <a:defRPr sz="4205">
                <a:solidFill>
                  <a:schemeClr val="tx1"/>
                </a:solidFill>
              </a:defRPr>
            </a:lvl1pPr>
            <a:lvl2pPr marL="96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8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4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0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2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6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62686" y="10626365"/>
            <a:ext cx="1427789" cy="587387"/>
          </a:xfrm>
        </p:spPr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5768" y="10626365"/>
            <a:ext cx="8620185" cy="5873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57211" y="10626365"/>
            <a:ext cx="876857" cy="587387"/>
          </a:xfrm>
        </p:spPr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83363" y="7297826"/>
            <a:ext cx="108431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00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2" y="10123518"/>
            <a:ext cx="14417802" cy="1191462"/>
          </a:xfrm>
        </p:spPr>
        <p:txBody>
          <a:bodyPr anchor="b">
            <a:normAutofit/>
          </a:bodyPr>
          <a:lstStyle>
            <a:lvl1pPr algn="ctr">
              <a:defRPr sz="50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348" y="2171551"/>
            <a:ext cx="15038621" cy="706644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364"/>
            </a:lvl1pPr>
            <a:lvl2pPr marL="961172" indent="0">
              <a:buNone/>
              <a:defRPr sz="3364"/>
            </a:lvl2pPr>
            <a:lvl3pPr marL="1922343" indent="0">
              <a:buNone/>
              <a:defRPr sz="3364"/>
            </a:lvl3pPr>
            <a:lvl4pPr marL="2883515" indent="0">
              <a:buNone/>
              <a:defRPr sz="3364"/>
            </a:lvl4pPr>
            <a:lvl5pPr marL="3844686" indent="0">
              <a:buNone/>
              <a:defRPr sz="3364"/>
            </a:lvl5pPr>
            <a:lvl6pPr marL="4805858" indent="0">
              <a:buNone/>
              <a:defRPr sz="3364"/>
            </a:lvl6pPr>
            <a:lvl7pPr marL="5767029" indent="0">
              <a:buNone/>
              <a:defRPr sz="3364"/>
            </a:lvl7pPr>
            <a:lvl8pPr marL="6728201" indent="0">
              <a:buNone/>
              <a:defRPr sz="3364"/>
            </a:lvl8pPr>
            <a:lvl9pPr marL="7689372" indent="0">
              <a:buNone/>
              <a:defRPr sz="33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5732" y="11314980"/>
            <a:ext cx="14417802" cy="1037938"/>
          </a:xfrm>
        </p:spPr>
        <p:txBody>
          <a:bodyPr anchor="t">
            <a:normAutofit/>
          </a:bodyPr>
          <a:lstStyle>
            <a:lvl1pPr marL="0" indent="0" algn="ctr">
              <a:buNone/>
              <a:defRPr sz="3364"/>
            </a:lvl1pPr>
            <a:lvl2pPr marL="961172" indent="0">
              <a:buNone/>
              <a:defRPr sz="2523"/>
            </a:lvl2pPr>
            <a:lvl3pPr marL="1922343" indent="0">
              <a:buNone/>
              <a:defRPr sz="2102"/>
            </a:lvl3pPr>
            <a:lvl4pPr marL="2883515" indent="0">
              <a:buNone/>
              <a:defRPr sz="1892"/>
            </a:lvl4pPr>
            <a:lvl5pPr marL="3844686" indent="0">
              <a:buNone/>
              <a:defRPr sz="1892"/>
            </a:lvl5pPr>
            <a:lvl6pPr marL="4805858" indent="0">
              <a:buNone/>
              <a:defRPr sz="1892"/>
            </a:lvl6pPr>
            <a:lvl7pPr marL="5767029" indent="0">
              <a:buNone/>
              <a:defRPr sz="1892"/>
            </a:lvl7pPr>
            <a:lvl8pPr marL="6728201" indent="0">
              <a:buNone/>
              <a:defRPr sz="1892"/>
            </a:lvl8pPr>
            <a:lvl9pPr marL="7689372" indent="0">
              <a:buNone/>
              <a:defRPr sz="18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2" y="1906533"/>
            <a:ext cx="14417802" cy="6512677"/>
          </a:xfrm>
        </p:spPr>
        <p:txBody>
          <a:bodyPr anchor="ctr">
            <a:normAutofit/>
          </a:bodyPr>
          <a:lstStyle>
            <a:lvl1pPr algn="ctr">
              <a:defRPr sz="67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0" y="8988796"/>
            <a:ext cx="14417806" cy="33641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205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11190" y="8704002"/>
            <a:ext cx="140099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8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666" y="2064751"/>
            <a:ext cx="13572753" cy="4983890"/>
          </a:xfrm>
        </p:spPr>
        <p:txBody>
          <a:bodyPr anchor="ctr">
            <a:normAutofit/>
          </a:bodyPr>
          <a:lstStyle>
            <a:lvl1pPr algn="ctr">
              <a:defRPr sz="672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93480" y="7048640"/>
            <a:ext cx="12496620" cy="13705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784"/>
            </a:lvl1pPr>
            <a:lvl2pPr marL="961172" indent="0">
              <a:buFontTx/>
              <a:buNone/>
              <a:defRPr/>
            </a:lvl2pPr>
            <a:lvl3pPr marL="1922343" indent="0">
              <a:buFontTx/>
              <a:buNone/>
              <a:defRPr/>
            </a:lvl3pPr>
            <a:lvl4pPr marL="2883515" indent="0">
              <a:buFontTx/>
              <a:buNone/>
              <a:defRPr/>
            </a:lvl4pPr>
            <a:lvl5pPr marL="384468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26" y="9131195"/>
            <a:ext cx="14417810" cy="32217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205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2496" y="1903356"/>
            <a:ext cx="969818" cy="1229383"/>
          </a:xfrm>
          <a:prstGeom prst="rect">
            <a:avLst/>
          </a:prstGeom>
        </p:spPr>
        <p:txBody>
          <a:bodyPr vert="horz" lIns="192236" tIns="96118" rIns="192236" bIns="96118" rtlCol="0" anchor="ctr">
            <a:noAutofit/>
          </a:bodyPr>
          <a:lstStyle/>
          <a:p>
            <a:pPr lvl="0"/>
            <a:r>
              <a:rPr lang="en-US" sz="151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88064" y="5945073"/>
            <a:ext cx="969818" cy="1229383"/>
          </a:xfrm>
          <a:prstGeom prst="rect">
            <a:avLst/>
          </a:prstGeom>
        </p:spPr>
        <p:txBody>
          <a:bodyPr vert="horz" lIns="192236" tIns="96118" rIns="192236" bIns="96118" rtlCol="0" anchor="ctr">
            <a:noAutofit/>
          </a:bodyPr>
          <a:lstStyle/>
          <a:p>
            <a:pPr lvl="0" algn="r"/>
            <a:r>
              <a:rPr lang="en-US" sz="151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11191" y="8704002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3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9" y="6955679"/>
            <a:ext cx="14417789" cy="3087880"/>
          </a:xfrm>
        </p:spPr>
        <p:txBody>
          <a:bodyPr anchor="b">
            <a:normAutofit/>
          </a:bodyPr>
          <a:lstStyle>
            <a:lvl1pPr algn="l">
              <a:defRPr sz="67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7" y="10043559"/>
            <a:ext cx="14417793" cy="1808832"/>
          </a:xfrm>
        </p:spPr>
        <p:txBody>
          <a:bodyPr anchor="t">
            <a:normAutofit/>
          </a:bodyPr>
          <a:lstStyle>
            <a:lvl1pPr marL="0" indent="0" algn="l">
              <a:buNone/>
              <a:defRPr sz="3784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92" y="2064751"/>
            <a:ext cx="13413529" cy="4716896"/>
          </a:xfrm>
        </p:spPr>
        <p:txBody>
          <a:bodyPr anchor="ctr">
            <a:normAutofit/>
          </a:bodyPr>
          <a:lstStyle>
            <a:lvl1pPr algn="ctr">
              <a:defRPr sz="672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495737" y="7650980"/>
            <a:ext cx="14417793" cy="18646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5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0" y="9522786"/>
            <a:ext cx="14417806" cy="2830136"/>
          </a:xfrm>
        </p:spPr>
        <p:txBody>
          <a:bodyPr anchor="t">
            <a:normAutofit/>
          </a:bodyPr>
          <a:lstStyle>
            <a:lvl1pPr marL="0" indent="0" algn="l">
              <a:buNone/>
              <a:defRPr sz="3364">
                <a:solidFill>
                  <a:schemeClr val="tx1"/>
                </a:solidFill>
              </a:defRPr>
            </a:lvl1pPr>
            <a:lvl2pPr marL="961172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2068" y="1885556"/>
            <a:ext cx="969818" cy="1229383"/>
          </a:xfrm>
          <a:prstGeom prst="rect">
            <a:avLst/>
          </a:prstGeom>
        </p:spPr>
        <p:txBody>
          <a:bodyPr vert="horz" lIns="192236" tIns="96118" rIns="192236" bIns="96118" rtlCol="0" anchor="ctr">
            <a:noAutofit/>
          </a:bodyPr>
          <a:lstStyle/>
          <a:p>
            <a:pPr lvl="0"/>
            <a:r>
              <a:rPr lang="en-US" sz="16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22616" y="5482265"/>
            <a:ext cx="969818" cy="1229383"/>
          </a:xfrm>
          <a:prstGeom prst="rect">
            <a:avLst/>
          </a:prstGeom>
        </p:spPr>
        <p:txBody>
          <a:bodyPr vert="horz" lIns="192236" tIns="96118" rIns="192236" bIns="96118" rtlCol="0" anchor="ctr">
            <a:noAutofit/>
          </a:bodyPr>
          <a:lstStyle/>
          <a:p>
            <a:pPr lvl="0" algn="r"/>
            <a:r>
              <a:rPr lang="en-US" sz="16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11191" y="7208838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2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0" y="2064750"/>
            <a:ext cx="14417802" cy="48236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727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495737" y="7497191"/>
            <a:ext cx="14417793" cy="190313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5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2" y="9398189"/>
            <a:ext cx="14417802" cy="2954734"/>
          </a:xfrm>
        </p:spPr>
        <p:txBody>
          <a:bodyPr anchor="t">
            <a:normAutofit/>
          </a:bodyPr>
          <a:lstStyle>
            <a:lvl1pPr marL="0" indent="0" algn="l">
              <a:buNone/>
              <a:defRPr sz="3364">
                <a:solidFill>
                  <a:schemeClr val="tx1"/>
                </a:solidFill>
              </a:defRPr>
            </a:lvl1pPr>
            <a:lvl2pPr marL="961172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11199" y="7208838"/>
            <a:ext cx="140099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5730" y="5235049"/>
            <a:ext cx="14417806" cy="7117877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11191" y="4950258"/>
            <a:ext cx="140099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7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80328" y="1906533"/>
            <a:ext cx="3433200" cy="10446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5736" y="1906533"/>
            <a:ext cx="10424122" cy="1044638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44606" y="1906533"/>
            <a:ext cx="0" cy="1044638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711189" y="4953600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189" y="3450767"/>
            <a:ext cx="13986884" cy="3831498"/>
          </a:xfrm>
        </p:spPr>
        <p:txBody>
          <a:bodyPr anchor="b">
            <a:normAutofit/>
          </a:bodyPr>
          <a:lstStyle>
            <a:lvl1pPr algn="ctr">
              <a:defRPr sz="840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1189" y="7851850"/>
            <a:ext cx="13986884" cy="2291555"/>
          </a:xfrm>
        </p:spPr>
        <p:txBody>
          <a:bodyPr anchor="t">
            <a:normAutofit/>
          </a:bodyPr>
          <a:lstStyle>
            <a:lvl1pPr marL="0" indent="0" algn="ctr">
              <a:buNone/>
              <a:defRPr sz="5046">
                <a:solidFill>
                  <a:schemeClr val="tx1"/>
                </a:solidFill>
              </a:defRPr>
            </a:lvl1pPr>
            <a:lvl2pPr marL="961172" indent="0">
              <a:buNone/>
              <a:defRPr sz="3784">
                <a:solidFill>
                  <a:schemeClr val="tx1">
                    <a:tint val="75000"/>
                  </a:schemeClr>
                </a:solidFill>
              </a:defRPr>
            </a:lvl2pPr>
            <a:lvl3pPr marL="1922343" indent="0">
              <a:buNone/>
              <a:defRPr sz="3364">
                <a:solidFill>
                  <a:schemeClr val="tx1">
                    <a:tint val="75000"/>
                  </a:schemeClr>
                </a:solidFill>
              </a:defRPr>
            </a:lvl3pPr>
            <a:lvl4pPr marL="2883515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4pPr>
            <a:lvl5pPr marL="3844686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5pPr>
            <a:lvl6pPr marL="4805858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6pPr>
            <a:lvl7pPr marL="5767029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7pPr>
            <a:lvl8pPr marL="6728201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8pPr>
            <a:lvl9pPr marL="7689372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11192" y="7567055"/>
            <a:ext cx="139868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2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11189" y="4953600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2" y="1924328"/>
            <a:ext cx="14417802" cy="2741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5733" y="5228810"/>
            <a:ext cx="7077829" cy="72472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0787" y="5228810"/>
            <a:ext cx="7077829" cy="72472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7" y="5589073"/>
            <a:ext cx="7077829" cy="1211484"/>
          </a:xfrm>
        </p:spPr>
        <p:txBody>
          <a:bodyPr anchor="b">
            <a:noAutofit/>
          </a:bodyPr>
          <a:lstStyle>
            <a:lvl1pPr marL="0" indent="0">
              <a:buNone/>
              <a:defRPr sz="5046" b="0">
                <a:solidFill>
                  <a:schemeClr val="accent1"/>
                </a:solidFill>
              </a:defRPr>
            </a:lvl1pPr>
            <a:lvl2pPr marL="961172" indent="0">
              <a:buNone/>
              <a:defRPr sz="4205" b="1"/>
            </a:lvl2pPr>
            <a:lvl3pPr marL="1922343" indent="0">
              <a:buNone/>
              <a:defRPr sz="3784" b="1"/>
            </a:lvl3pPr>
            <a:lvl4pPr marL="2883515" indent="0">
              <a:buNone/>
              <a:defRPr sz="3364" b="1"/>
            </a:lvl4pPr>
            <a:lvl5pPr marL="3844686" indent="0">
              <a:buNone/>
              <a:defRPr sz="3364" b="1"/>
            </a:lvl5pPr>
            <a:lvl6pPr marL="4805858" indent="0">
              <a:buNone/>
              <a:defRPr sz="3364" b="1"/>
            </a:lvl6pPr>
            <a:lvl7pPr marL="5767029" indent="0">
              <a:buNone/>
              <a:defRPr sz="3364" b="1"/>
            </a:lvl7pPr>
            <a:lvl8pPr marL="6728201" indent="0">
              <a:buNone/>
              <a:defRPr sz="3364" b="1"/>
            </a:lvl8pPr>
            <a:lvl9pPr marL="7689372" indent="0">
              <a:buNone/>
              <a:defRPr sz="3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5737" y="6818360"/>
            <a:ext cx="7077829" cy="5690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843747" y="5589073"/>
            <a:ext cx="7077829" cy="1211484"/>
          </a:xfrm>
        </p:spPr>
        <p:txBody>
          <a:bodyPr anchor="b">
            <a:noAutofit/>
          </a:bodyPr>
          <a:lstStyle>
            <a:lvl1pPr marL="0" indent="0">
              <a:buNone/>
              <a:defRPr sz="5046" b="0">
                <a:solidFill>
                  <a:schemeClr val="accent1"/>
                </a:solidFill>
              </a:defRPr>
            </a:lvl1pPr>
            <a:lvl2pPr marL="961172" indent="0">
              <a:buNone/>
              <a:defRPr sz="4205" b="1"/>
            </a:lvl2pPr>
            <a:lvl3pPr marL="1922343" indent="0">
              <a:buNone/>
              <a:defRPr sz="3784" b="1"/>
            </a:lvl3pPr>
            <a:lvl4pPr marL="2883515" indent="0">
              <a:buNone/>
              <a:defRPr sz="3364" b="1"/>
            </a:lvl4pPr>
            <a:lvl5pPr marL="3844686" indent="0">
              <a:buNone/>
              <a:defRPr sz="3364" b="1"/>
            </a:lvl5pPr>
            <a:lvl6pPr marL="4805858" indent="0">
              <a:buNone/>
              <a:defRPr sz="3364" b="1"/>
            </a:lvl6pPr>
            <a:lvl7pPr marL="5767029" indent="0">
              <a:buNone/>
              <a:defRPr sz="3364" b="1"/>
            </a:lvl7pPr>
            <a:lvl8pPr marL="6728201" indent="0">
              <a:buNone/>
              <a:defRPr sz="3364" b="1"/>
            </a:lvl8pPr>
            <a:lvl9pPr marL="7689372" indent="0">
              <a:buNone/>
              <a:defRPr sz="3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43747" y="6818360"/>
            <a:ext cx="7077829" cy="5690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711191" y="4950258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6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1" y="1924328"/>
            <a:ext cx="14417804" cy="2741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11191" y="4950258"/>
            <a:ext cx="139868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33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80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1" y="2919136"/>
            <a:ext cx="5379685" cy="2883535"/>
          </a:xfrm>
        </p:spPr>
        <p:txBody>
          <a:bodyPr anchor="b">
            <a:normAutofit/>
          </a:bodyPr>
          <a:lstStyle>
            <a:lvl1pPr algn="ctr">
              <a:defRPr sz="50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251" y="2064752"/>
            <a:ext cx="8176286" cy="1028817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5731" y="6372253"/>
            <a:ext cx="5379685" cy="5126293"/>
          </a:xfrm>
        </p:spPr>
        <p:txBody>
          <a:bodyPr anchor="t">
            <a:normAutofit/>
          </a:bodyPr>
          <a:lstStyle>
            <a:lvl1pPr marL="0" indent="0" algn="ctr">
              <a:buNone/>
              <a:defRPr sz="3364"/>
            </a:lvl1pPr>
            <a:lvl2pPr marL="961172" indent="0">
              <a:buNone/>
              <a:defRPr sz="2523"/>
            </a:lvl2pPr>
            <a:lvl3pPr marL="1922343" indent="0">
              <a:buNone/>
              <a:defRPr sz="2102"/>
            </a:lvl3pPr>
            <a:lvl4pPr marL="2883515" indent="0">
              <a:buNone/>
              <a:defRPr sz="1892"/>
            </a:lvl4pPr>
            <a:lvl5pPr marL="3844686" indent="0">
              <a:buNone/>
              <a:defRPr sz="1892"/>
            </a:lvl5pPr>
            <a:lvl6pPr marL="4805858" indent="0">
              <a:buNone/>
              <a:defRPr sz="1892"/>
            </a:lvl6pPr>
            <a:lvl7pPr marL="5767029" indent="0">
              <a:buNone/>
              <a:defRPr sz="1892"/>
            </a:lvl7pPr>
            <a:lvl8pPr marL="6728201" indent="0">
              <a:buNone/>
              <a:defRPr sz="1892"/>
            </a:lvl8pPr>
            <a:lvl9pPr marL="7689372" indent="0">
              <a:buNone/>
              <a:defRPr sz="18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11191" y="6123061"/>
            <a:ext cx="49487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12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730" y="3960408"/>
            <a:ext cx="7702665" cy="2883535"/>
          </a:xfrm>
        </p:spPr>
        <p:txBody>
          <a:bodyPr anchor="b">
            <a:normAutofit/>
          </a:bodyPr>
          <a:lstStyle>
            <a:lvl1pPr algn="ctr">
              <a:defRPr sz="50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91527" y="2171550"/>
            <a:ext cx="6212394" cy="1007457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364"/>
            </a:lvl1pPr>
            <a:lvl2pPr marL="961172" indent="0">
              <a:buNone/>
              <a:defRPr sz="3364"/>
            </a:lvl2pPr>
            <a:lvl3pPr marL="1922343" indent="0">
              <a:buNone/>
              <a:defRPr sz="3364"/>
            </a:lvl3pPr>
            <a:lvl4pPr marL="2883515" indent="0">
              <a:buNone/>
              <a:defRPr sz="3364"/>
            </a:lvl4pPr>
            <a:lvl5pPr marL="3844686" indent="0">
              <a:buNone/>
              <a:defRPr sz="3364"/>
            </a:lvl5pPr>
            <a:lvl6pPr marL="4805858" indent="0">
              <a:buNone/>
              <a:defRPr sz="3364"/>
            </a:lvl6pPr>
            <a:lvl7pPr marL="5767029" indent="0">
              <a:buNone/>
              <a:defRPr sz="3364"/>
            </a:lvl7pPr>
            <a:lvl8pPr marL="6728201" indent="0">
              <a:buNone/>
              <a:defRPr sz="3364"/>
            </a:lvl8pPr>
            <a:lvl9pPr marL="7689372" indent="0">
              <a:buNone/>
              <a:defRPr sz="33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5731" y="6843943"/>
            <a:ext cx="7702663" cy="3844713"/>
          </a:xfrm>
        </p:spPr>
        <p:txBody>
          <a:bodyPr anchor="t">
            <a:normAutofit/>
          </a:bodyPr>
          <a:lstStyle>
            <a:lvl1pPr marL="0" indent="0" algn="ctr">
              <a:buNone/>
              <a:defRPr sz="3364"/>
            </a:lvl1pPr>
            <a:lvl2pPr marL="961172" indent="0">
              <a:buNone/>
              <a:defRPr sz="2523"/>
            </a:lvl2pPr>
            <a:lvl3pPr marL="1922343" indent="0">
              <a:buNone/>
              <a:defRPr sz="2102"/>
            </a:lvl3pPr>
            <a:lvl4pPr marL="2883515" indent="0">
              <a:buNone/>
              <a:defRPr sz="1892"/>
            </a:lvl4pPr>
            <a:lvl5pPr marL="3844686" indent="0">
              <a:buNone/>
              <a:defRPr sz="1892"/>
            </a:lvl5pPr>
            <a:lvl6pPr marL="4805858" indent="0">
              <a:buNone/>
              <a:defRPr sz="1892"/>
            </a:lvl6pPr>
            <a:lvl7pPr marL="5767029" indent="0">
              <a:buNone/>
              <a:defRPr sz="1892"/>
            </a:lvl7pPr>
            <a:lvl8pPr marL="6728201" indent="0">
              <a:buNone/>
              <a:defRPr sz="1892"/>
            </a:lvl8pPr>
            <a:lvl9pPr marL="7689372" indent="0">
              <a:buNone/>
              <a:defRPr sz="18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9409269" cy="14417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5732" y="1924328"/>
            <a:ext cx="14417802" cy="27411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730" y="5235049"/>
            <a:ext cx="14417806" cy="7242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480335" y="12530917"/>
            <a:ext cx="2435118" cy="587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39FAF-5C54-4A51-B135-8849A153EF80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731" y="12530917"/>
            <a:ext cx="10825262" cy="587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74794" y="12530917"/>
            <a:ext cx="838742" cy="587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C7316F-F121-4403-A4BA-0C9E77D2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961172" rtl="0" eaLnBrk="1" latinLnBrk="0" hangingPunct="1">
        <a:spcBef>
          <a:spcPct val="0"/>
        </a:spcBef>
        <a:buNone/>
        <a:defRPr sz="8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00732" indent="-600732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50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561904" indent="-600732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4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523075" indent="-600732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37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3243954" indent="-360439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33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4205126" indent="-360439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29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5286444" indent="-480586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29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6247615" indent="-480586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29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7208787" indent="-480586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29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8169958" indent="-480586" algn="l" defTabSz="961172" rtl="0" eaLnBrk="1" latinLnBrk="0" hangingPunct="1">
        <a:spcBef>
          <a:spcPct val="20000"/>
        </a:spcBef>
        <a:spcAft>
          <a:spcPts val="1261"/>
        </a:spcAft>
        <a:buClr>
          <a:schemeClr val="accent1"/>
        </a:buClr>
        <a:buSzPct val="115000"/>
        <a:buFont typeface="Arial"/>
        <a:buChar char="•"/>
        <a:defRPr sz="29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1pPr>
      <a:lvl2pPr marL="961172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2pPr>
      <a:lvl3pPr marL="1922343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3pPr>
      <a:lvl4pPr marL="2883515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4pPr>
      <a:lvl5pPr marL="3844686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5pPr>
      <a:lvl6pPr marL="4805858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6pPr>
      <a:lvl7pPr marL="5767029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7pPr>
      <a:lvl8pPr marL="6728201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8pPr>
      <a:lvl9pPr marL="7689372" algn="l" defTabSz="961172" rtl="0" eaLnBrk="1" latinLnBrk="0" hangingPunct="1">
        <a:defRPr sz="3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birjand.ac.ir/fa" TargetMode="External"/><Relationship Id="rId2" Type="http://schemas.openxmlformats.org/officeDocument/2006/relationships/image" Target="../media/image7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1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Relationship Id="rId14" Type="http://schemas.openxmlformats.org/officeDocument/2006/relationships/hyperlink" Target="https://birjand.ac.ir/edu/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541094460"/>
              </p:ext>
            </p:extLst>
          </p:nvPr>
        </p:nvGraphicFramePr>
        <p:xfrm>
          <a:off x="3600450" y="3255095"/>
          <a:ext cx="12189122" cy="257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594" y="7921846"/>
            <a:ext cx="2664775" cy="75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" y="8029198"/>
            <a:ext cx="2789703" cy="874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01" y="5755831"/>
            <a:ext cx="2662368" cy="81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" y="5755831"/>
            <a:ext cx="2932035" cy="812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258425" y="5942233"/>
            <a:ext cx="4664059" cy="1942680"/>
          </a:xfrm>
          <a:prstGeom prst="rect">
            <a:avLst/>
          </a:prstGeom>
        </p:spPr>
        <p:txBody>
          <a:bodyPr vert="horz" lIns="145435" tIns="72717" rIns="145435" bIns="72717" rtlCol="0" anchor="b">
            <a:noAutofit/>
          </a:bodyPr>
          <a:lstStyle>
            <a:lvl1pPr algn="r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6361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دانشجو:احمد احمدی </a:t>
            </a:r>
            <a: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  <a:t/>
            </a:r>
            <a:b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</a:br>
            <a:endParaRPr lang="en-US" sz="3817" dirty="0">
              <a:solidFill>
                <a:schemeClr val="tx1">
                  <a:lumMod val="85000"/>
                  <a:lumOff val="15000"/>
                </a:schemeClr>
              </a:solidFill>
              <a:cs typeface="2  Davat" panose="00000400000000000000" pitchFamily="2" charset="-7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636271" y="12496700"/>
            <a:ext cx="3177243" cy="1590775"/>
          </a:xfrm>
          <a:prstGeom prst="rightArrow">
            <a:avLst>
              <a:gd name="adj1" fmla="val 68014"/>
              <a:gd name="adj2" fmla="val 463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09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2  Davat" panose="00000400000000000000" pitchFamily="2" charset="-78"/>
              </a:rPr>
              <a:t>زمان</a:t>
            </a:r>
            <a:endParaRPr lang="en-US" sz="5090" dirty="0">
              <a:solidFill>
                <a:schemeClr val="tx1"/>
              </a:solidFill>
              <a:latin typeface="MS Mincho" panose="02020609040205080304" pitchFamily="49" charset="-128"/>
              <a:ea typeface="MS Mincho" panose="02020609040205080304" pitchFamily="49" charset="-128"/>
              <a:cs typeface="2  Davat" panose="000004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193486" y="12464060"/>
            <a:ext cx="5432540" cy="14197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B Davat" panose="00000400000000000000" pitchFamily="2" charset="-78"/>
              </a:rPr>
              <a:t>دوشنبه </a:t>
            </a:r>
            <a:r>
              <a:rPr lang="fa-IR" sz="3200" dirty="0" smtClean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B Davat" panose="00000400000000000000" pitchFamily="2" charset="-78"/>
              </a:rPr>
              <a:t>8 </a:t>
            </a:r>
            <a:r>
              <a:rPr lang="fa-IR" sz="3200" smtClean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B Davat" panose="00000400000000000000" pitchFamily="2" charset="-78"/>
              </a:rPr>
              <a:t>آذر 1401 ساعت </a:t>
            </a:r>
            <a:r>
              <a:rPr lang="fa-IR" sz="32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B Davat" panose="00000400000000000000" pitchFamily="2" charset="-78"/>
              </a:rPr>
              <a:t>10</a:t>
            </a:r>
            <a:endParaRPr lang="en-US" sz="2545" dirty="0">
              <a:solidFill>
                <a:schemeClr val="tx1"/>
              </a:solidFill>
              <a:latin typeface="MS Mincho" panose="02020609040205080304" pitchFamily="49" charset="-128"/>
              <a:ea typeface="MS Mincho" panose="02020609040205080304" pitchFamily="49" charset="-128"/>
              <a:cs typeface="B Davat" panose="00000400000000000000" pitchFamily="2" charset="-78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5602523" y="12464060"/>
            <a:ext cx="3192564" cy="1594839"/>
          </a:xfrm>
          <a:prstGeom prst="rightArrow">
            <a:avLst>
              <a:gd name="adj1" fmla="val 68014"/>
              <a:gd name="adj2" fmla="val 46397"/>
            </a:avLst>
          </a:prstGeom>
          <a:gradFill>
            <a:gsLst>
              <a:gs pos="0">
                <a:schemeClr val="accent4">
                  <a:tint val="60000"/>
                  <a:lumMod val="110000"/>
                </a:schemeClr>
              </a:gs>
              <a:gs pos="100000">
                <a:schemeClr val="accent4">
                  <a:tint val="82000"/>
                  <a:alpha val="82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2  Davat" panose="00000400000000000000" pitchFamily="2" charset="-78"/>
              </a:rPr>
              <a:t>مکان</a:t>
            </a:r>
            <a:endParaRPr lang="en-US" sz="3817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54076" y="12464060"/>
            <a:ext cx="5201695" cy="14197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a-IR" sz="28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B Davat" panose="00000400000000000000" pitchFamily="2" charset="-78"/>
              </a:rPr>
              <a:t>ساختمان بهارستان- کارگاه عکاسی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B Davat" panose="00000400000000000000" pitchFamily="2" charset="-78"/>
            </a:endParaRPr>
          </a:p>
        </p:txBody>
      </p:sp>
      <p:pic>
        <p:nvPicPr>
          <p:cNvPr id="17" name="Picture 16" descr="H:\آرم دانشکده\arm_preview_rev_1.pn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275" y="284382"/>
            <a:ext cx="1958616" cy="30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g_hi" descr="https://encrypted-tbn0.gstatic.com/images?q=tbn:ANd9GcSRj-FOh_f-73Gvb-Gt3W1kqzghKDtsgDBZ5phT5U_Zhqxxn5mujA">
            <a:hlinkClick r:id="rId14"/>
          </p:cNvPr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0722" l="6154" r="97308"/>
                    </a14:imgEffect>
                  </a14:imgLayer>
                </a14:imgProps>
              </a:ext>
            </a:extLst>
          </a:blip>
          <a:srcRect l="3125" t="3795" r="3118" b="5737"/>
          <a:stretch/>
        </p:blipFill>
        <p:spPr bwMode="auto">
          <a:xfrm>
            <a:off x="88156" y="312957"/>
            <a:ext cx="2772121" cy="2296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197221" y="551927"/>
            <a:ext cx="12878101" cy="159119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5435" tIns="72717" rIns="145435" bIns="72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6342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2  Esfehan" panose="00000700000000000000" pitchFamily="2" charset="-78"/>
              </a:rPr>
              <a:t>جلسه دفاع پایان نامه کارشناسی ارشد</a:t>
            </a:r>
            <a:endParaRPr lang="en-US" sz="6342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2  Esfehan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91426" y="5942233"/>
            <a:ext cx="1971676" cy="24074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Esfehan" panose="00000700000000000000" pitchFamily="2" charset="-78"/>
              </a:rPr>
              <a:t>تصویر دانشجو </a:t>
            </a:r>
            <a:endParaRPr lang="en-US" dirty="0">
              <a:cs typeface="2  Esfehan" panose="000007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45880" y="6086518"/>
            <a:ext cx="4664059" cy="1942680"/>
          </a:xfrm>
          <a:prstGeom prst="rect">
            <a:avLst/>
          </a:prstGeom>
        </p:spPr>
        <p:txBody>
          <a:bodyPr vert="horz" lIns="145435" tIns="72717" rIns="145435" bIns="72717" rtlCol="0" anchor="b">
            <a:noAutofit/>
          </a:bodyPr>
          <a:lstStyle>
            <a:lvl1pPr algn="r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6361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رشته:فرش/باستان شناسی</a:t>
            </a:r>
            <a: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  <a:t/>
            </a:r>
            <a:b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</a:br>
            <a:endParaRPr lang="en-US" sz="3817" dirty="0">
              <a:solidFill>
                <a:schemeClr val="tx1">
                  <a:lumMod val="85000"/>
                  <a:lumOff val="15000"/>
                </a:schemeClr>
              </a:solidFill>
              <a:cs typeface="2  Davat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63102" y="7955387"/>
            <a:ext cx="4664059" cy="1943861"/>
          </a:xfrm>
          <a:prstGeom prst="rect">
            <a:avLst/>
          </a:prstGeom>
        </p:spPr>
        <p:txBody>
          <a:bodyPr vert="horz" lIns="145435" tIns="72717" rIns="145435" bIns="72717" rtlCol="0" anchor="b">
            <a:noAutofit/>
          </a:bodyPr>
          <a:lstStyle>
            <a:lvl1pPr algn="r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6361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استاد راهنما : دکتر.....</a:t>
            </a:r>
            <a: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  <a:t/>
            </a:r>
            <a:b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</a:br>
            <a:endParaRPr lang="en-US" sz="3817" dirty="0">
              <a:solidFill>
                <a:schemeClr val="tx1">
                  <a:lumMod val="85000"/>
                  <a:lumOff val="15000"/>
                </a:schemeClr>
              </a:solidFill>
              <a:cs typeface="2  Davat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4051" y="7651638"/>
            <a:ext cx="4664059" cy="2348090"/>
          </a:xfrm>
          <a:prstGeom prst="rect">
            <a:avLst/>
          </a:prstGeom>
        </p:spPr>
        <p:txBody>
          <a:bodyPr vert="horz" lIns="145435" tIns="72717" rIns="145435" bIns="72717" rtlCol="0" anchor="b">
            <a:noAutofit/>
          </a:bodyPr>
          <a:lstStyle>
            <a:lvl1pPr algn="r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6361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اساتید مشاور: دکتر.....</a:t>
            </a:r>
            <a: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  <a:t/>
            </a:r>
            <a:b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</a:br>
            <a:endParaRPr lang="en-US" sz="3817" dirty="0">
              <a:solidFill>
                <a:schemeClr val="tx1">
                  <a:lumMod val="85000"/>
                  <a:lumOff val="15000"/>
                </a:schemeClr>
              </a:solidFill>
              <a:cs typeface="2  Davat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876347" y="9047095"/>
            <a:ext cx="4664059" cy="2348090"/>
          </a:xfrm>
          <a:prstGeom prst="rect">
            <a:avLst/>
          </a:prstGeom>
        </p:spPr>
        <p:txBody>
          <a:bodyPr vert="horz" lIns="145435" tIns="72717" rIns="145435" bIns="72717" rtlCol="0" anchor="b">
            <a:noAutofit/>
          </a:bodyPr>
          <a:lstStyle>
            <a:lvl1pPr algn="r" defTabSz="457206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6361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اساتید داور: دکتر.....</a:t>
            </a:r>
            <a: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  <a:t/>
            </a:r>
            <a:br>
              <a:rPr lang="fa-IR" sz="3817" dirty="0">
                <a:solidFill>
                  <a:schemeClr val="tx1">
                    <a:lumMod val="85000"/>
                    <a:lumOff val="15000"/>
                  </a:schemeClr>
                </a:solidFill>
                <a:cs typeface="2  Davat" panose="00000400000000000000" pitchFamily="2" charset="-78"/>
              </a:rPr>
            </a:br>
            <a:endParaRPr lang="en-US" sz="3817" dirty="0">
              <a:solidFill>
                <a:schemeClr val="tx1">
                  <a:lumMod val="85000"/>
                  <a:lumOff val="15000"/>
                </a:schemeClr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48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519</TotalTime>
  <Words>48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2  Davat</vt:lpstr>
      <vt:lpstr>2  Esfehan</vt:lpstr>
      <vt:lpstr>Arial</vt:lpstr>
      <vt:lpstr>B Davat</vt:lpstr>
      <vt:lpstr>Garamond</vt:lpstr>
      <vt:lpstr>IranNastaliq</vt:lpstr>
      <vt:lpstr>MS Mincho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Art-Amoozesh-1</dc:creator>
  <cp:lastModifiedBy>admin</cp:lastModifiedBy>
  <cp:revision>52</cp:revision>
  <dcterms:created xsi:type="dcterms:W3CDTF">2021-11-29T06:35:20Z</dcterms:created>
  <dcterms:modified xsi:type="dcterms:W3CDTF">2023-01-28T06:13:53Z</dcterms:modified>
</cp:coreProperties>
</file>